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72" r:id="rId27"/>
    <p:sldId id="273" r:id="rId28"/>
    <p:sldId id="285" r:id="rId29"/>
    <p:sldId id="287" r:id="rId30"/>
    <p:sldId id="288" r:id="rId31"/>
    <p:sldId id="286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0" d="100"/>
          <a:sy n="40" d="100"/>
        </p:scale>
        <p:origin x="48" y="7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tableStyles" Target="tableStyles.xml"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30T04:15:32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1150,'0'0,"0"0,0 0,0 0,4 0,0 0,3 0,-5 0,10 0,5 0,-2 0,-10 0,20-4,0 0,-18 2,15-5,11-1,0-4,-24 8,15-5,13-7,5-1,-36 14,33-10,7-8,-4 2,-39 17,42-18,5-5,-15 7,-20 11,34-18,1 0,-24 10,-2 1,17-15,4 1,-30 18,16-5,14-18,-3 0,-36 28,29-24,2-4,-1-2,-35 33,32-35,1 0,-9 12,-17 17,21-25,-5 0,-10 14,-3 5,10-20,-1 1,-13 22,3-7,-2-11,5 1,-11 23,4-15,-2-5,0 1,-4 23,0-24,0 5,-3 5,2 9,-7-11,0 1,3 8,-3-1,0-3,-9 0,12 9,-6-3,-10-2,-4 0,22 7,-18-2,-8-2,1 5,27 0,-28 0,-4 5,8-2,17-2,-30 3,1 4,18-4,1 0,-23 9,-1-1,28-7,-13 3,-14 8,-1 1,36-15,-33 16,-7 3,3 2,41-21,-44 23,1-1,13-3,18-13,-31 21,-1 0,21-10,5-5,-21 19,-1 1,28-23,-9 11,-10 11,0 0,28-29,-23 25,-1 4,1-1,27-31,-24 32,4 0,10-10,6-13,-12 23,5 0,8-19,0-3,0 18,4 0,0-19,4 9,0 6,4 0,-7-22,11 14,4 4,4-1,-19-19,19 15,5 1,-3-8,-15-6,26 5,0 1,-13-7,-2 0,15 2,4-4,-24 0,15 0,13-4,1 0,-36 3,33-7,7 0,-7-3,-33 10,40-12,-1-3,-14 5,-16 5,30-10,1-5,-27 11,3-1,23-9,1-1,-33 15,15-13,14-6,-1 1,-37 21,33-19,-16 9,-42 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30T04:26:2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1704,'0'0,"0"0,0 0,9 0,-1 0,8 0,-9 0,3 8,15 0,8 1,-29-8,25 6,12 1,-3 0,-34-8,37 9,9-1,-9 0,8 1,9-1,0-8,0 0,0 0,8 0,0 0,0 0,9 0,-1-8,-6 0,-61 7,59-7,0 0,0-1,-8 1,0 0,-29 4,0 0,12-13,9 1,-34 10,17-5,17-5,-9-1,-35 15,30-21,5 7,-3-7,-35 21,39-23,-1 0,-16 5,-9 7,26-20,-1 0,-20 16,-1 1,13-17,0 0,-21 21,10-18,11-3,-9 0,-21 29,19-25,3-4,-4 5,-17 23,12-28,1 0,-6 10,-6 13,4-23,-1 8,-4 13,0-1,4-12,-8 1,0 16,0-9,0-8,0-8,0 29,-8-17,0-12,1 5,6 23,-8-28,-7 0,4 9,7 15,-11-24,-9 0,13 17,-1-1,-12-17,1 1,18 26,-21-19,-7-7,1 0,30 30,-27-27,-11 5,9 6,23 13,-33-18,-7-1,21 11,6 3,-28-14,1 0,23 17,2 0,-25-9,-1 1,34 11,-26-7,-16-4,17-1,37 16,-42-6,-3-1,4 0,40 7,-45-7,1 0,13 2,22 4,-35 2,7 0,21 0,1 0,-21 8,-1 0,29-5,-15 2,-5 4,0 7,29-14,-25 13,-4 1,2 7,29-21,-23 23,0 0,7-1,11-15,-18 24,9 8,8-20,-1 0,-7 20,-1 8,12-33,-6 18,2 16,2 2,6-46,-7 51,0 1,1-11,5-36,2 47,0 0,0-17,0-24,0 41,0 0,0-26,0-7,0 25,0 0,0-31,9 11,-1 20,0-9,-6-33,4 26,3 7,-2-4,-6-33,7 29,0 0,-1-7,-5-18,6 16,9 1,-10-17,2 1,8 15,-1 1,-10-16,5-1,13 8,1 1,-21-15,17 12,12 3,-2-2,-29-14,31 8,0-1,-2-2,-20-4,30 7,0-1,-20-4,8 0,21-4,-1 0,-29 0,18 0,20 0,0 0,0 0,0 0,-14 0,-39 0,53-8,0 0,-17 2,-24 3,49-5,-8 0,-29 4,0-1,29-11,-29 8,-58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30T04:26:27.286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26 1397,'0'0,"0"0,8 9,0-1,9 9,-15-16,45 31,-16-17,-29-14,32 24,-1 0,-6-9,-13-7,36 15,-1 1,-22-11,-4-3,35 6,-1-1,-43-12,30 9,23 3,-1 1,-57-15,48-4,17 10,-3 0,-67-8,70 8,0 1,-24-4,-25-2,41-3,0 0,-36 0,-2 0,30 0,0 0,-39 0,11 0,20-8,-2 0,-46 7,39-7,0 0,-3 0,-34 8,29 0,0-9,-9-3,-15 8,24-13,-8 1,-13 3,1 1,11-13,1 0,-19 19,13-21,-2-6,-1 0,-14 29,13-33,1-5,-9 7,-6 29,8-43,-1-1,-8 15,0 20,0-34,0-1,-4 27,0-4,-5-30,1-1,5 39,-2-12,-12-19,1 1,14 43,-13-38,-10-5,4 5,18 38,-22-44,0 1,2 20,13 16,-23-28,0 0,14 22,-4-4,-18-10,0 0,29 24,-59-48,30 24,36 30,-32-27,-4 5,20 13,-57-25,28 12,21 13,17 7,-29-3,-1-9,17 9,1 0,-26 0,9-1,30 7,-20-4,-18 6,0 0,48 0,-49 8,1 1,9-3,30-4,-39 14,-1 1,20-7,10-3,-29 17,7 1,24-10,-5 3,-18 15,20-16,-41 49,21-25,-1 1,33-33,-23 31,-1 10,11-7,19-37,-30 52,8 0,6-13,14-32,-20 53,8 0,8-28,2-9,-2 37,1 0,7-59,-6 60,7 8,0-1,0-62,8 51,0 11,0-8,-7-58,15 67,1-1,-6-29,-6-24,12 37,8 8,-14-36,2 6,12 22,0 0,-21-47,25 36,4 3,0-1,-28-42,32 28,4 6,-4-11,-33-27,38 30,-1-8,-13-8,-15-9,37 8,0 1,-26-13,1 0,25 4,-1-8,-34 0,20 0,15 0,-1-8,-45 7,42-6,3-10,0 3,-40 12,49-15,0-8,-29 13,-58 24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270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97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22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9668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307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86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32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257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5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61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67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0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14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99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34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68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522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1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8205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7.png" /><Relationship Id="rId5" Type="http://schemas.openxmlformats.org/officeDocument/2006/relationships/customXml" Target="../ink/ink3.xml" /><Relationship Id="rId4" Type="http://schemas.openxmlformats.org/officeDocument/2006/relationships/image" Target="../media/image16.png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7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7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7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7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7.png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7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7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7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7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7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7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7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7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7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7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7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7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 /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44" y="1131094"/>
            <a:ext cx="9165849" cy="484890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BE0EFC-48C1-8F6E-11C5-065CB592D8B7}"/>
              </a:ext>
            </a:extLst>
          </p:cNvPr>
          <p:cNvSpPr txBox="1"/>
          <p:nvPr/>
        </p:nvSpPr>
        <p:spPr>
          <a:xfrm>
            <a:off x="2156994" y="231672"/>
            <a:ext cx="926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Open </a:t>
            </a:r>
            <a:r>
              <a:rPr lang="en-IN" dirty="0" err="1"/>
              <a:t>vmwareand</a:t>
            </a:r>
            <a:r>
              <a:rPr lang="en-IN" dirty="0"/>
              <a:t> go to file and open new </a:t>
            </a:r>
            <a:r>
              <a:rPr lang="en-IN" dirty="0" err="1"/>
              <a:t>vertual</a:t>
            </a:r>
            <a:r>
              <a:rPr lang="en-IN" dirty="0"/>
              <a:t> machine 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6D4153B-7F38-3FCA-DFC9-D2DF8BDBF51A}"/>
              </a:ext>
            </a:extLst>
          </p:cNvPr>
          <p:cNvCxnSpPr>
            <a:cxnSpLocks/>
          </p:cNvCxnSpPr>
          <p:nvPr/>
        </p:nvCxnSpPr>
        <p:spPr>
          <a:xfrm>
            <a:off x="5181600" y="2514600"/>
            <a:ext cx="1402556" cy="2224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806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531" y="1214438"/>
            <a:ext cx="8739188" cy="458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34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28" y="991195"/>
            <a:ext cx="9513093" cy="48756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79D653C-7099-574A-8ECB-A8DD2EADAA60}"/>
                  </a:ext>
                </a:extLst>
              </p14:cNvPr>
              <p14:cNvContentPartPr/>
              <p14:nvPr/>
            </p14:nvContentPartPr>
            <p14:xfrm>
              <a:off x="6982905" y="4887296"/>
              <a:ext cx="845640" cy="649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79D653C-7099-574A-8ECB-A8DD2EADAA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73905" y="4878296"/>
                <a:ext cx="863280" cy="66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712CD21-A00F-9CD8-3A1A-963551AF9988}"/>
                  </a:ext>
                </a:extLst>
              </p14:cNvPr>
              <p14:cNvContentPartPr/>
              <p14:nvPr/>
            </p14:nvContentPartPr>
            <p14:xfrm>
              <a:off x="7033305" y="4848776"/>
              <a:ext cx="744480" cy="857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712CD21-A00F-9CD8-3A1A-963551AF99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4305" y="4839776"/>
                <a:ext cx="762120" cy="87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578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131094"/>
            <a:ext cx="9120188" cy="479821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EA90173-5BC2-7B01-8953-AE2FAEDF3901}"/>
              </a:ext>
            </a:extLst>
          </p:cNvPr>
          <p:cNvSpPr/>
          <p:nvPr/>
        </p:nvSpPr>
        <p:spPr>
          <a:xfrm>
            <a:off x="5489280" y="4071780"/>
            <a:ext cx="1260000" cy="720000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1C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761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808136"/>
            <a:ext cx="10120313" cy="569267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040306A-7CB3-93EA-DCD8-2B3D70271DBE}"/>
              </a:ext>
            </a:extLst>
          </p:cNvPr>
          <p:cNvSpPr/>
          <p:nvPr/>
        </p:nvSpPr>
        <p:spPr>
          <a:xfrm>
            <a:off x="6219360" y="5386320"/>
            <a:ext cx="1260000" cy="900000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1C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949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049" y="1671392"/>
            <a:ext cx="5029902" cy="351521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EB3A1B4-1DFD-E88D-08BB-D6B50026B935}"/>
              </a:ext>
            </a:extLst>
          </p:cNvPr>
          <p:cNvSpPr/>
          <p:nvPr/>
        </p:nvSpPr>
        <p:spPr>
          <a:xfrm>
            <a:off x="7553700" y="4626540"/>
            <a:ext cx="1080000" cy="720000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1C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787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865" y="1709497"/>
            <a:ext cx="4620270" cy="343900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BE8B078-1CFB-9FDE-55FA-AE46B470511E}"/>
              </a:ext>
            </a:extLst>
          </p:cNvPr>
          <p:cNvSpPr/>
          <p:nvPr/>
        </p:nvSpPr>
        <p:spPr>
          <a:xfrm rot="-1833600">
            <a:off x="3921652" y="4276944"/>
            <a:ext cx="1080000" cy="720000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1C24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F854FD-C8DC-6A8E-B1C3-0BF2DC57DED1}"/>
              </a:ext>
            </a:extLst>
          </p:cNvPr>
          <p:cNvSpPr/>
          <p:nvPr/>
        </p:nvSpPr>
        <p:spPr>
          <a:xfrm>
            <a:off x="7369560" y="4354200"/>
            <a:ext cx="1260000" cy="1260000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1C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114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549" y="1528497"/>
            <a:ext cx="5210902" cy="380100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6D6F753-385F-C437-BA40-E04E47AC3703}"/>
              </a:ext>
            </a:extLst>
          </p:cNvPr>
          <p:cNvSpPr/>
          <p:nvPr/>
        </p:nvSpPr>
        <p:spPr>
          <a:xfrm>
            <a:off x="3624840" y="3233880"/>
            <a:ext cx="4680000" cy="1080000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1C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748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51" y="1023602"/>
            <a:ext cx="8935697" cy="481079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9C19887-BCE0-09A2-E635-A7A8DE8156E5}"/>
              </a:ext>
            </a:extLst>
          </p:cNvPr>
          <p:cNvSpPr/>
          <p:nvPr/>
        </p:nvSpPr>
        <p:spPr>
          <a:xfrm>
            <a:off x="7135560" y="4755780"/>
            <a:ext cx="1440000" cy="900000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1C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476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67" y="880707"/>
            <a:ext cx="9069066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16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1" t="25348" r="12793"/>
          <a:stretch/>
        </p:blipFill>
        <p:spPr>
          <a:xfrm>
            <a:off x="1488281" y="869156"/>
            <a:ext cx="9215437" cy="511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10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9"/>
          <a:stretch/>
        </p:blipFill>
        <p:spPr>
          <a:xfrm>
            <a:off x="1994296" y="1288851"/>
            <a:ext cx="8203407" cy="42802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4A87319-44BB-0A6D-C793-4A22308A01F3}"/>
              </a:ext>
            </a:extLst>
          </p:cNvPr>
          <p:cNvCxnSpPr>
            <a:cxnSpLocks/>
          </p:cNvCxnSpPr>
          <p:nvPr/>
        </p:nvCxnSpPr>
        <p:spPr>
          <a:xfrm>
            <a:off x="5181600" y="2514600"/>
            <a:ext cx="1462088" cy="1741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169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42" y="1576129"/>
            <a:ext cx="7278116" cy="370574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1FACF0A-D931-9EEB-7420-9C0FD7AD2E03}"/>
              </a:ext>
            </a:extLst>
          </p:cNvPr>
          <p:cNvSpPr/>
          <p:nvPr/>
        </p:nvSpPr>
        <p:spPr>
          <a:xfrm rot="-1982400">
            <a:off x="8313853" y="4311823"/>
            <a:ext cx="1620000" cy="1080000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1C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17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64C5EA3-E727-FF37-DA35-F9F45D88EB70}"/>
              </a:ext>
            </a:extLst>
          </p:cNvPr>
          <p:cNvSpPr/>
          <p:nvPr/>
        </p:nvSpPr>
        <p:spPr>
          <a:xfrm>
            <a:off x="8068140" y="5553360"/>
            <a:ext cx="1800000" cy="1260000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1C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475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A38B753-0070-E3ED-CEC2-7F80DB26F0C6}"/>
              </a:ext>
            </a:extLst>
          </p:cNvPr>
          <p:cNvSpPr/>
          <p:nvPr/>
        </p:nvSpPr>
        <p:spPr>
          <a:xfrm rot="1719000">
            <a:off x="8498516" y="5280183"/>
            <a:ext cx="1260000" cy="1980000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1C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994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51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152" y="1385602"/>
            <a:ext cx="7849695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25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678" y="914049"/>
            <a:ext cx="8916644" cy="502990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D64D8D4-E0DD-6124-0C99-D86B27B0D5B6}"/>
              </a:ext>
            </a:extLst>
          </p:cNvPr>
          <p:cNvSpPr/>
          <p:nvPr/>
        </p:nvSpPr>
        <p:spPr>
          <a:xfrm>
            <a:off x="7835760" y="4999680"/>
            <a:ext cx="2520000" cy="720000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1C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863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14" y="818785"/>
            <a:ext cx="9107171" cy="522042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F73FE4E-A721-D7C2-DB84-54BA54F4679B}"/>
              </a:ext>
            </a:extLst>
          </p:cNvPr>
          <p:cNvSpPr/>
          <p:nvPr/>
        </p:nvSpPr>
        <p:spPr>
          <a:xfrm>
            <a:off x="8452800" y="4877280"/>
            <a:ext cx="1440000" cy="900000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1C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994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74" y="1418944"/>
            <a:ext cx="7001852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62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41" y="890233"/>
            <a:ext cx="9088118" cy="507753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64FF7A7-B7EF-8C84-8CC3-7E77D9580FE6}"/>
              </a:ext>
            </a:extLst>
          </p:cNvPr>
          <p:cNvSpPr/>
          <p:nvPr/>
        </p:nvSpPr>
        <p:spPr>
          <a:xfrm>
            <a:off x="8235360" y="4830480"/>
            <a:ext cx="1440000" cy="1440000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1C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627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77" y="918812"/>
            <a:ext cx="9097645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0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2" t="21181" r="17187" b="10590"/>
          <a:stretch/>
        </p:blipFill>
        <p:spPr>
          <a:xfrm>
            <a:off x="2293702" y="1250857"/>
            <a:ext cx="7870031" cy="4679156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5DD3CCC-D635-0BC3-FEB3-FD89F3A7BAF9}"/>
              </a:ext>
            </a:extLst>
          </p:cNvPr>
          <p:cNvCxnSpPr>
            <a:cxnSpLocks/>
          </p:cNvCxnSpPr>
          <p:nvPr/>
        </p:nvCxnSpPr>
        <p:spPr>
          <a:xfrm>
            <a:off x="5181600" y="2514600"/>
            <a:ext cx="1687606" cy="25952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DE2185F-259A-2668-A325-2868B84FFF23}"/>
                  </a:ext>
                </a:extLst>
              </p14:cNvPr>
              <p14:cNvContentPartPr/>
              <p14:nvPr/>
            </p14:nvContentPartPr>
            <p14:xfrm>
              <a:off x="4482480" y="2678728"/>
              <a:ext cx="506520" cy="414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DE2185F-259A-2668-A325-2868B84FFF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3840" y="2669728"/>
                <a:ext cx="524160" cy="4316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79BA3A7-3189-E4E6-F77E-1BD051DF3399}"/>
              </a:ext>
            </a:extLst>
          </p:cNvPr>
          <p:cNvSpPr/>
          <p:nvPr/>
        </p:nvSpPr>
        <p:spPr>
          <a:xfrm>
            <a:off x="4757760" y="3389760"/>
            <a:ext cx="720000" cy="720000"/>
          </a:xfrm>
          <a:prstGeom prst="ellipse">
            <a:avLst/>
          </a:prstGeom>
          <a:solidFill>
            <a:srgbClr val="000000">
              <a:alpha val="5000"/>
            </a:srgbClr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359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09" y="923575"/>
            <a:ext cx="9002381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58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51" y="942628"/>
            <a:ext cx="8935697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87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72" y="794970"/>
            <a:ext cx="9173855" cy="526806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82D4665-1A54-B6D1-BF92-168938D6D104}"/>
              </a:ext>
            </a:extLst>
          </p:cNvPr>
          <p:cNvSpPr/>
          <p:nvPr/>
        </p:nvSpPr>
        <p:spPr>
          <a:xfrm rot="-1422000">
            <a:off x="7846949" y="2978673"/>
            <a:ext cx="720000" cy="1080000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1C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496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04" y="861654"/>
            <a:ext cx="9078592" cy="513469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6F2B371-7D2C-3EE9-AC0F-22920726E638}"/>
              </a:ext>
            </a:extLst>
          </p:cNvPr>
          <p:cNvSpPr/>
          <p:nvPr/>
        </p:nvSpPr>
        <p:spPr>
          <a:xfrm rot="-1021800">
            <a:off x="2887134" y="4183186"/>
            <a:ext cx="1980000" cy="1260000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1C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08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13" y="1095376"/>
            <a:ext cx="10555173" cy="43815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C17F044-BD9A-6D13-7C63-9A7416037267}"/>
              </a:ext>
            </a:extLst>
          </p:cNvPr>
          <p:cNvSpPr/>
          <p:nvPr/>
        </p:nvSpPr>
        <p:spPr>
          <a:xfrm>
            <a:off x="2095200" y="4527900"/>
            <a:ext cx="2700000" cy="1080000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1C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273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233" y="1709497"/>
            <a:ext cx="4715533" cy="343900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EA9D043-6172-A8F0-392D-03D682487954}"/>
              </a:ext>
            </a:extLst>
          </p:cNvPr>
          <p:cNvSpPr/>
          <p:nvPr/>
        </p:nvSpPr>
        <p:spPr>
          <a:xfrm rot="1417800">
            <a:off x="7324827" y="2471658"/>
            <a:ext cx="1620000" cy="720000"/>
          </a:xfrm>
          <a:prstGeom prst="ellipse">
            <a:avLst/>
          </a:prstGeom>
          <a:solidFill>
            <a:srgbClr val="ED1C24">
              <a:alpha val="5000"/>
            </a:srgbClr>
          </a:solidFill>
          <a:ln w="18000">
            <a:solidFill>
              <a:srgbClr val="ED1C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1C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61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41" y="885470"/>
            <a:ext cx="9088118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54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1" t="15104" r="6837" b="4514"/>
          <a:stretch/>
        </p:blipFill>
        <p:spPr>
          <a:xfrm>
            <a:off x="1047750" y="845344"/>
            <a:ext cx="9536906" cy="55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44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6" t="18057" r="11230" b="7464"/>
          <a:stretch/>
        </p:blipFill>
        <p:spPr>
          <a:xfrm>
            <a:off x="1226343" y="875109"/>
            <a:ext cx="9739313" cy="51077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EE1620-57D4-F1E0-B6D3-7504B1C84A79}"/>
              </a:ext>
            </a:extLst>
          </p:cNvPr>
          <p:cNvSpPr txBox="1"/>
          <p:nvPr/>
        </p:nvSpPr>
        <p:spPr>
          <a:xfrm>
            <a:off x="6095999" y="264319"/>
            <a:ext cx="379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Update the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45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00" y="394864"/>
            <a:ext cx="6801799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6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17" y="1004549"/>
            <a:ext cx="4763165" cy="4848902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1611EA9-E896-61C8-6E45-3D1A7A99FAF8}"/>
              </a:ext>
            </a:extLst>
          </p:cNvPr>
          <p:cNvCxnSpPr>
            <a:cxnSpLocks/>
          </p:cNvCxnSpPr>
          <p:nvPr/>
        </p:nvCxnSpPr>
        <p:spPr>
          <a:xfrm>
            <a:off x="5181600" y="2514600"/>
            <a:ext cx="1783556" cy="319444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AF0879-8199-69D7-3660-56CF2815C978}"/>
              </a:ext>
            </a:extLst>
          </p:cNvPr>
          <p:cNvCxnSpPr>
            <a:cxnSpLocks/>
          </p:cNvCxnSpPr>
          <p:nvPr/>
        </p:nvCxnSpPr>
        <p:spPr>
          <a:xfrm>
            <a:off x="3821906" y="1004549"/>
            <a:ext cx="79772" cy="2771774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794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922734"/>
            <a:ext cx="10715625" cy="501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16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" t="12327" r="11057" b="-1215"/>
          <a:stretch/>
        </p:blipFill>
        <p:spPr>
          <a:xfrm>
            <a:off x="834716" y="916014"/>
            <a:ext cx="10308256" cy="502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84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7" t="18229" r="8887"/>
          <a:stretch/>
        </p:blipFill>
        <p:spPr>
          <a:xfrm>
            <a:off x="928688" y="1047749"/>
            <a:ext cx="10078640" cy="49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21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6" y="1012031"/>
            <a:ext cx="5935580" cy="50117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138" y="1214438"/>
            <a:ext cx="5727030" cy="4592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555205-ACE8-EA54-AB83-D1B94D2F4B25}"/>
              </a:ext>
            </a:extLst>
          </p:cNvPr>
          <p:cNvSpPr txBox="1"/>
          <p:nvPr/>
        </p:nvSpPr>
        <p:spPr>
          <a:xfrm>
            <a:off x="4459110" y="464857"/>
            <a:ext cx="3658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Now windows installation is ready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08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199" y="1297780"/>
            <a:ext cx="7171602" cy="386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76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" t="26042" r="11036" b="5730"/>
          <a:stretch/>
        </p:blipFill>
        <p:spPr>
          <a:xfrm>
            <a:off x="1125140" y="1089421"/>
            <a:ext cx="9941719" cy="467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2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19271" r="11817" b="13021"/>
          <a:stretch/>
        </p:blipFill>
        <p:spPr>
          <a:xfrm>
            <a:off x="1381125" y="1321594"/>
            <a:ext cx="9858376" cy="4643437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D1556A8-A974-0EAE-6156-B2526193BC9F}"/>
              </a:ext>
            </a:extLst>
          </p:cNvPr>
          <p:cNvCxnSpPr>
            <a:cxnSpLocks/>
          </p:cNvCxnSpPr>
          <p:nvPr/>
        </p:nvCxnSpPr>
        <p:spPr>
          <a:xfrm flipH="1" flipV="1">
            <a:off x="1869281" y="2250281"/>
            <a:ext cx="3312319" cy="26431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927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37" y="1035843"/>
            <a:ext cx="9263063" cy="46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55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684609"/>
            <a:ext cx="10715626" cy="5488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3212F3-E77B-3F69-8646-3A440AF96FCB}"/>
              </a:ext>
            </a:extLst>
          </p:cNvPr>
          <p:cNvSpPr txBox="1"/>
          <p:nvPr/>
        </p:nvSpPr>
        <p:spPr>
          <a:xfrm>
            <a:off x="5884068" y="180976"/>
            <a:ext cx="333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Boot normally so 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70028"/>
      </p:ext>
    </p:extLst>
  </p:cSld>
  <p:clrMapOvr>
    <a:masterClrMapping/>
  </p:clrMapOvr>
</p:sld>
</file>

<file path=ppt/theme/theme1.xml><?xml version="1.0" encoding="utf-8"?>
<a:theme xmlns:a="http://schemas.openxmlformats.org/drawingml/2006/main" name="TM04033917[[fn=Berlin]]_novariants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4033917[[fn=Berlin]]_novariants" id="{309C13C0-3BE0-4E8F-8916-1D5516B3B5DD}" vid="{18E1BE87-7240-45DF-8788-3CAEB7F17A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TM04033917[[fn=Berlin]]_novariants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ARGHYA</dc:creator>
  <cp:lastModifiedBy>Ãrghyarupa Rout</cp:lastModifiedBy>
  <cp:revision>3</cp:revision>
  <dcterms:created xsi:type="dcterms:W3CDTF">2024-04-29T14:54:35Z</dcterms:created>
  <dcterms:modified xsi:type="dcterms:W3CDTF">2024-04-30T04:32:22Z</dcterms:modified>
</cp:coreProperties>
</file>